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8JIz+FH4I3CXw981ZVFowi2Q5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38" Type="http://customschemas.google.com/relationships/presentationmetadata" Target="meta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9ae74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09ae74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9ae74b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d09ae74b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09ae74b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09ae74b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9ae74b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09ae74b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09ae74b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d09ae74b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3cff7c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7a3cff7c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indico.cern.ch/event/681081/contributions/2790760/attachments/1729504/2794629/Principles-of-Visualization-Course-Pt1-Full.pdf" TargetMode="External"/><Relationship Id="rId5" Type="http://schemas.openxmlformats.org/officeDocument/2006/relationships/hyperlink" Target="https://www.datapine.com/blog/best-data-visualization-book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Visualization Principles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SCATTER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935825" y="1521625"/>
            <a:ext cx="33747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useful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show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relationship between two numerical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300" y="1392097"/>
            <a:ext cx="3882014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9ae74ba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d09ae74ba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d09ae74ba2_0_0"/>
          <p:cNvSpPr txBox="1"/>
          <p:nvPr/>
        </p:nvSpPr>
        <p:spPr>
          <a:xfrm>
            <a:off x="707225" y="1521625"/>
            <a:ext cx="352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when we want to plot continuous data ( time evolution 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contain: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series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series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series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d09ae74b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25" y="1623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9ae74ba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d09ae74ba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d09ae74ba2_0_6"/>
          <p:cNvSpPr txBox="1"/>
          <p:nvPr/>
        </p:nvSpPr>
        <p:spPr>
          <a:xfrm>
            <a:off x="707225" y="1521625"/>
            <a:ext cx="3240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show quantities for  categorical data.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careful</a:t>
            </a: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show a zero baseline! </a:t>
            </a:r>
            <a:endParaRPr b="1" sz="18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d09ae74ba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225" y="1237525"/>
            <a:ext cx="4689476" cy="32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ae74ba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d09ae74ba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d09ae74ba2_0_12"/>
          <p:cNvSpPr txBox="1"/>
          <p:nvPr/>
        </p:nvSpPr>
        <p:spPr>
          <a:xfrm>
            <a:off x="777500" y="1569975"/>
            <a:ext cx="7655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Text tags can reinforce the message.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2DC5FA"/>
                </a:solidFill>
              </a:rPr>
              <a:t>85% </a:t>
            </a:r>
            <a:endParaRPr b="1" sz="7200">
              <a:solidFill>
                <a:srgbClr val="2DC5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2DC5FA"/>
                </a:solidFill>
              </a:rPr>
              <a:t>employment rate</a:t>
            </a:r>
            <a:endParaRPr b="1" sz="5600">
              <a:solidFill>
                <a:srgbClr val="2DC5F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09ae74ba2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AVOID PIE CHARTS!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09ae74ba2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d09ae74ba2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d09ae74ba2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41850"/>
            <a:ext cx="7757998" cy="28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9ae74ba2_0_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CONTRAST TO FOCUS THE ATTENTION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d09ae74ba2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09ae74ba2_0_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gd09ae74ba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648375"/>
            <a:ext cx="5893800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3cff7c3c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7a3cff7c3c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7a3cff7c3c_0_7"/>
          <p:cNvSpPr txBox="1"/>
          <p:nvPr/>
        </p:nvSpPr>
        <p:spPr>
          <a:xfrm>
            <a:off x="792450" y="1644725"/>
            <a:ext cx="610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Principles of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Datapine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